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591" autoAdjust="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DE881-36A8-4279-B4B0-C72AC99FFA74}" type="datetimeFigureOut">
              <a:rPr lang="sl-SI" smtClean="0"/>
              <a:pPr/>
              <a:t>15.3.2020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C78F9-82E3-47BC-9F42-CFA615AC4A1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9612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Različne</a:t>
            </a:r>
            <a:r>
              <a:rPr lang="sl-SI" baseline="0" dirty="0" smtClean="0"/>
              <a:t> naravne možnosti za kmetijstvo.</a:t>
            </a:r>
          </a:p>
          <a:p>
            <a:r>
              <a:rPr lang="sl-SI" baseline="0" dirty="0" smtClean="0"/>
              <a:t>Tajga – neizčrpen vir lesa.</a:t>
            </a:r>
          </a:p>
          <a:p>
            <a:r>
              <a:rPr lang="sl-SI" dirty="0" smtClean="0"/>
              <a:t>Hladnejša podnebje: krompir, rž, oves in ječmen.</a:t>
            </a:r>
          </a:p>
          <a:p>
            <a:r>
              <a:rPr lang="sl-SI" dirty="0" smtClean="0"/>
              <a:t>Govedoreja in prašičereja.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C78F9-82E3-47BC-9F42-CFA615AC4A1C}" type="slidenum">
              <a:rPr lang="sl-SI" smtClean="0"/>
              <a:pPr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6104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Večina zalog v azijskem, manj poseljenem delu.</a:t>
            </a:r>
          </a:p>
          <a:p>
            <a:r>
              <a:rPr lang="sl-SI" dirty="0" smtClean="0"/>
              <a:t>Industrijska</a:t>
            </a:r>
            <a:r>
              <a:rPr lang="sl-SI" baseline="0" dirty="0" smtClean="0"/>
              <a:t> središča – poselitvena središča, ob transibirski železnici.</a:t>
            </a:r>
          </a:p>
          <a:p>
            <a:r>
              <a:rPr lang="sl-SI" baseline="0" dirty="0" smtClean="0"/>
              <a:t>Železarstvo in jeklarstvo, vojaška industrija, vesoljski program.</a:t>
            </a:r>
          </a:p>
          <a:p>
            <a:r>
              <a:rPr lang="sl-SI" baseline="0" dirty="0" err="1" smtClean="0"/>
              <a:t>Doneški</a:t>
            </a:r>
            <a:r>
              <a:rPr lang="sl-SI" baseline="0" dirty="0" smtClean="0"/>
              <a:t> bazen – premog.</a:t>
            </a:r>
          </a:p>
          <a:p>
            <a:r>
              <a:rPr lang="sl-SI" baseline="0" dirty="0" smtClean="0"/>
              <a:t>Socializem: ostale panoge zanemarjene, pomanjkanje osnovnih potrebščin, uvažanje hrane.</a:t>
            </a:r>
          </a:p>
          <a:p>
            <a:r>
              <a:rPr lang="sl-SI" baseline="0" dirty="0" smtClean="0"/>
              <a:t>Ob razpadu nekonkurenčnost, propadanje, zapiranje, odseljevanje, alkoholizem in kriminal.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C78F9-82E3-47BC-9F42-CFA615AC4A1C}" type="slidenum">
              <a:rPr lang="sl-SI" smtClean="0"/>
              <a:pPr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4169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Rusija na prvem mestu po količini</a:t>
            </a:r>
            <a:r>
              <a:rPr lang="sl-SI" baseline="0" dirty="0" smtClean="0"/>
              <a:t> načrpane nafte na svetu.</a:t>
            </a:r>
          </a:p>
          <a:p>
            <a:r>
              <a:rPr lang="sl-SI" baseline="0" dirty="0" smtClean="0"/>
              <a:t>Plin izvaža v 27 držav.</a:t>
            </a:r>
            <a:endParaRPr lang="sl-SI" dirty="0" smtClean="0"/>
          </a:p>
          <a:p>
            <a:r>
              <a:rPr lang="sl-SI" dirty="0" err="1" smtClean="0"/>
              <a:t>Gazprom</a:t>
            </a:r>
            <a:r>
              <a:rPr lang="sl-SI" baseline="0" dirty="0" smtClean="0"/>
              <a:t> največje podjetje za proizvodnjo zemeljskega plina na svetu (16% zalog in 20% proizvodnje)</a:t>
            </a:r>
          </a:p>
          <a:p>
            <a:r>
              <a:rPr lang="sl-SI" baseline="0" dirty="0" smtClean="0"/>
              <a:t>Velikanski naftovodi in plinovodi iz Sibirije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C78F9-82E3-47BC-9F42-CFA615AC4A1C}" type="slidenum">
              <a:rPr lang="sl-SI" smtClean="0"/>
              <a:pPr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9269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Černobilska katastrofa</a:t>
            </a:r>
            <a:r>
              <a:rPr lang="sl-SI" baseline="0" dirty="0" smtClean="0"/>
              <a:t> 26.4.1986</a:t>
            </a:r>
          </a:p>
          <a:p>
            <a:r>
              <a:rPr lang="sl-SI" baseline="0" dirty="0" smtClean="0"/>
              <a:t>Enega od štirih reaktorjev raznese.</a:t>
            </a:r>
          </a:p>
          <a:p>
            <a:r>
              <a:rPr lang="sl-SI" baseline="0" dirty="0" smtClean="0"/>
              <a:t>Javno mnenje v svetu proti jedrskim elektrarnam.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C78F9-82E3-47BC-9F42-CFA615AC4A1C}" type="slidenum">
              <a:rPr lang="sl-SI" smtClean="0"/>
              <a:pPr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445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o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jeni pravokotni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20" name="Podnaslov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19" name="Ograda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193868-E558-48E0-9096-0C5AAAA0909A}" type="datetimeFigureOut">
              <a:rPr lang="sl-SI" smtClean="0"/>
              <a:pPr/>
              <a:t>15.3.2020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11" name="Ograda številke diapoz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7BF79A-B82A-4508-9CC6-8698DEB5106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193868-E558-48E0-9096-0C5AAAA0909A}" type="datetimeFigureOut">
              <a:rPr lang="sl-SI" smtClean="0"/>
              <a:pPr/>
              <a:t>15.3.2020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7BF79A-B82A-4508-9CC6-8698DEB5106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193868-E558-48E0-9096-0C5AAAA0909A}" type="datetimeFigureOut">
              <a:rPr lang="sl-SI" smtClean="0"/>
              <a:pPr/>
              <a:t>15.3.2020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7BF79A-B82A-4508-9CC6-8698DEB5106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193868-E558-48E0-9096-0C5AAAA0909A}" type="datetimeFigureOut">
              <a:rPr lang="sl-SI" smtClean="0"/>
              <a:pPr/>
              <a:t>15.3.2020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7BF79A-B82A-4508-9CC6-8698DEB5106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jeni pravokotni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jeni pravokotni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193868-E558-48E0-9096-0C5AAAA0909A}" type="datetimeFigureOut">
              <a:rPr lang="sl-SI" smtClean="0"/>
              <a:pPr/>
              <a:t>15.3.2020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7BF79A-B82A-4508-9CC6-8698DEB5106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193868-E558-48E0-9096-0C5AAAA0909A}" type="datetimeFigureOut">
              <a:rPr lang="sl-SI" smtClean="0"/>
              <a:pPr/>
              <a:t>15.3.2020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7BF79A-B82A-4508-9CC6-8698DEB5106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193868-E558-48E0-9096-0C5AAAA0909A}" type="datetimeFigureOut">
              <a:rPr lang="sl-SI" smtClean="0"/>
              <a:pPr/>
              <a:t>15.3.2020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7BF79A-B82A-4508-9CC6-8698DEB5106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193868-E558-48E0-9096-0C5AAAA0909A}" type="datetimeFigureOut">
              <a:rPr lang="sl-SI" smtClean="0"/>
              <a:pPr/>
              <a:t>15.3.2020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7BF79A-B82A-4508-9CC6-8698DEB5106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o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193868-E558-48E0-9096-0C5AAAA0909A}" type="datetimeFigureOut">
              <a:rPr lang="sl-SI" smtClean="0"/>
              <a:pPr/>
              <a:t>15.3.2020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7BF79A-B82A-4508-9CC6-8698DEB5106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193868-E558-48E0-9096-0C5AAAA0909A}" type="datetimeFigureOut">
              <a:rPr lang="sl-SI" smtClean="0"/>
              <a:pPr/>
              <a:t>15.3.2020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7BF79A-B82A-4508-9CC6-8698DEB5106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o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kroži en kot pravokotnika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193868-E558-48E0-9096-0C5AAAA0909A}" type="datetimeFigureOut">
              <a:rPr lang="sl-SI" smtClean="0"/>
              <a:pPr/>
              <a:t>15.3.2020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7BF79A-B82A-4508-9CC6-8698DEB5106A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l-SI" smtClean="0"/>
              <a:t>Kliknite ikono, če želite dodati sliko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o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jeni pravokotni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Ograda naslova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25" name="Ograda datum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B193868-E558-48E0-9096-0C5AAAA0909A}" type="datetimeFigureOut">
              <a:rPr lang="sl-SI" smtClean="0"/>
              <a:pPr/>
              <a:t>15.3.2020</a:t>
            </a:fld>
            <a:endParaRPr lang="sl-SI"/>
          </a:p>
        </p:txBody>
      </p:sp>
      <p:sp>
        <p:nvSpPr>
          <p:cNvPr id="18" name="Ograda nog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67BF79A-B82A-4508-9CC6-8698DEB5106A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hyperlink" Target="http://en.wikipedia.org/wiki/List_of_countries_by_oil_production" TargetMode="External"/><Relationship Id="rId4" Type="http://schemas.openxmlformats.org/officeDocument/2006/relationships/image" Target="../media/image11.png"/><Relationship Id="rId9" Type="http://schemas.openxmlformats.org/officeDocument/2006/relationships/hyperlink" Target="http://en.wikipedia.org/wiki/List_of_countries_by_proven_oil_reserves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Navodila:</a:t>
            </a:r>
            <a:endParaRPr lang="sl-SI" sz="2000" dirty="0" smtClean="0"/>
          </a:p>
          <a:p>
            <a:r>
              <a:rPr lang="sl-SI" sz="2000" dirty="0" smtClean="0"/>
              <a:t>Naslov „Gospodarske značilnosti Vzhodne Evrope“</a:t>
            </a:r>
          </a:p>
          <a:p>
            <a:r>
              <a:rPr lang="sl-SI" sz="2000" dirty="0" smtClean="0"/>
              <a:t>Prepišeš vso snov s prosojnic in pogledaš slike.</a:t>
            </a:r>
          </a:p>
          <a:p>
            <a:r>
              <a:rPr lang="sl-SI" sz="2000" dirty="0" smtClean="0"/>
              <a:t>SDZ: str. 94 – 98, vaje 2 - 6</a:t>
            </a:r>
            <a:endParaRPr lang="sl-SI" sz="2400" dirty="0" smtClean="0"/>
          </a:p>
        </p:txBody>
      </p:sp>
    </p:spTree>
    <p:extLst>
      <p:ext uri="{BB962C8B-B14F-4D97-AF65-F5344CB8AC3E}">
        <p14:creationId xmlns:p14="http://schemas.microsoft.com/office/powerpoint/2010/main" val="352054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Vzhodna Evropa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2800" dirty="0" smtClean="0"/>
              <a:t>Gospodarske značilnosti</a:t>
            </a:r>
            <a:endParaRPr lang="sl-SI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5545792"/>
            <a:ext cx="8183880" cy="1051560"/>
          </a:xfrm>
        </p:spPr>
        <p:txBody>
          <a:bodyPr/>
          <a:lstStyle/>
          <a:p>
            <a:r>
              <a:rPr lang="sl-SI" dirty="0" smtClean="0"/>
              <a:t>Gospodarske značilnosti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600" dirty="0" smtClean="0"/>
              <a:t>Kmetijstvo</a:t>
            </a:r>
            <a:endParaRPr lang="sl-SI" sz="2400" dirty="0" smtClean="0"/>
          </a:p>
          <a:p>
            <a:pPr lvl="1"/>
            <a:r>
              <a:rPr lang="sl-SI" dirty="0" smtClean="0"/>
              <a:t>Pas gozdne stepe in stepe</a:t>
            </a:r>
          </a:p>
          <a:p>
            <a:pPr lvl="1"/>
            <a:r>
              <a:rPr lang="sl-SI" dirty="0" smtClean="0"/>
              <a:t>Pšenica, sladkorna pesa, sončnice</a:t>
            </a:r>
          </a:p>
          <a:p>
            <a:pPr lvl="1"/>
            <a:r>
              <a:rPr lang="sl-SI" dirty="0" smtClean="0"/>
              <a:t>Ukrajina – “žitnica Evrope”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08920"/>
            <a:ext cx="4788024" cy="311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4820" t="4778" r="6008" b="6029"/>
          <a:stretch>
            <a:fillRect/>
          </a:stretch>
        </p:blipFill>
        <p:spPr bwMode="auto">
          <a:xfrm>
            <a:off x="6419776" y="-27384"/>
            <a:ext cx="2616719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850898"/>
            <a:ext cx="3617392" cy="224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02920" y="332656"/>
            <a:ext cx="8183880" cy="4187952"/>
          </a:xfrm>
        </p:spPr>
        <p:txBody>
          <a:bodyPr>
            <a:normAutofit/>
          </a:bodyPr>
          <a:lstStyle/>
          <a:p>
            <a:r>
              <a:rPr lang="sl-SI" sz="2600" dirty="0" smtClean="0"/>
              <a:t>Industrija</a:t>
            </a:r>
            <a:endParaRPr lang="sl-SI" sz="2400" dirty="0" smtClean="0"/>
          </a:p>
          <a:p>
            <a:pPr lvl="1"/>
            <a:r>
              <a:rPr lang="sl-SI" dirty="0" smtClean="0"/>
              <a:t>Zelo velike zaloge naravnih bogastev</a:t>
            </a:r>
          </a:p>
          <a:p>
            <a:pPr lvl="1"/>
            <a:r>
              <a:rPr lang="sl-SI" dirty="0" smtClean="0"/>
              <a:t>SZ: težka industrija</a:t>
            </a:r>
          </a:p>
          <a:p>
            <a:pPr lvl="1"/>
            <a:r>
              <a:rPr lang="sl-SI" dirty="0" smtClean="0"/>
              <a:t>Moskva, Sankt Peterburg, Kijev, Minsk</a:t>
            </a: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502920" y="5545792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Gospodarske značilnosti</a:t>
            </a:r>
            <a:endParaRPr kumimoji="0" lang="sl-SI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84784"/>
            <a:ext cx="68580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213880"/>
            <a:ext cx="6012160" cy="295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8" y="3081114"/>
            <a:ext cx="42291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474969"/>
            <a:ext cx="4839206" cy="271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2009449"/>
            <a:ext cx="7200800" cy="408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76552" y="530352"/>
            <a:ext cx="8183880" cy="4187952"/>
          </a:xfrm>
        </p:spPr>
        <p:txBody>
          <a:bodyPr>
            <a:normAutofit/>
          </a:bodyPr>
          <a:lstStyle/>
          <a:p>
            <a:r>
              <a:rPr lang="sl-SI" sz="2600" dirty="0" smtClean="0"/>
              <a:t>Rusija po letu 2000</a:t>
            </a:r>
          </a:p>
          <a:p>
            <a:pPr lvl="1"/>
            <a:r>
              <a:rPr lang="sl-SI" dirty="0" smtClean="0"/>
              <a:t>Gospodarski vzpon</a:t>
            </a:r>
          </a:p>
          <a:p>
            <a:pPr lvl="1"/>
            <a:r>
              <a:rPr lang="sl-SI" dirty="0" smtClean="0"/>
              <a:t>Nafta in zemeljski plin osnova</a:t>
            </a:r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173852"/>
            <a:ext cx="6156176" cy="370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502920" y="5545792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Gospodarske značilnosti</a:t>
            </a:r>
            <a:endParaRPr kumimoji="0" lang="sl-SI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196058"/>
            <a:ext cx="60102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501843"/>
            <a:ext cx="4355976" cy="235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0294" y="0"/>
            <a:ext cx="4573706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 l="4013"/>
          <a:stretch>
            <a:fillRect/>
          </a:stretch>
        </p:blipFill>
        <p:spPr bwMode="auto">
          <a:xfrm>
            <a:off x="5868144" y="2132856"/>
            <a:ext cx="3275856" cy="206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/>
          <a:srcRect l="4605" t="5220" r="4904" b="7763"/>
          <a:stretch>
            <a:fillRect/>
          </a:stretch>
        </p:blipFill>
        <p:spPr bwMode="auto">
          <a:xfrm>
            <a:off x="5868144" y="116632"/>
            <a:ext cx="331236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Interaktivni gumb: Informacije 9">
            <a:hlinkClick r:id="rId9" highlightClick="1"/>
          </p:cNvPr>
          <p:cNvSpPr/>
          <p:nvPr/>
        </p:nvSpPr>
        <p:spPr>
          <a:xfrm>
            <a:off x="7092280" y="5229200"/>
            <a:ext cx="360040" cy="36004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Interaktivni gumb: Informacije 10">
            <a:hlinkClick r:id="rId10" highlightClick="1"/>
          </p:cNvPr>
          <p:cNvSpPr/>
          <p:nvPr/>
        </p:nvSpPr>
        <p:spPr>
          <a:xfrm>
            <a:off x="7884368" y="5229200"/>
            <a:ext cx="360040" cy="36004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oljeZBesedilom 12"/>
          <p:cNvSpPr txBox="1"/>
          <p:nvPr/>
        </p:nvSpPr>
        <p:spPr>
          <a:xfrm>
            <a:off x="6876256" y="4921423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Zaloge</a:t>
            </a:r>
            <a:endParaRPr lang="sl-SI" sz="1400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7524328" y="5589240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Proizvodnja</a:t>
            </a:r>
            <a:endParaRPr lang="sl-SI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530352"/>
            <a:ext cx="8183880" cy="4187952"/>
          </a:xfrm>
        </p:spPr>
        <p:txBody>
          <a:bodyPr>
            <a:normAutofit/>
          </a:bodyPr>
          <a:lstStyle/>
          <a:p>
            <a:r>
              <a:rPr lang="sl-SI" sz="2600" dirty="0" smtClean="0"/>
              <a:t>Močno prizadeto okolje</a:t>
            </a:r>
          </a:p>
          <a:p>
            <a:pPr lvl="1"/>
            <a:r>
              <a:rPr lang="sl-SI" dirty="0" smtClean="0"/>
              <a:t>Onesnaženost zraka in rek </a:t>
            </a:r>
          </a:p>
          <a:p>
            <a:pPr lvl="1"/>
            <a:r>
              <a:rPr lang="sl-SI" dirty="0" smtClean="0"/>
              <a:t>Zastrupljenost tal </a:t>
            </a:r>
          </a:p>
          <a:p>
            <a:pPr lvl="1"/>
            <a:r>
              <a:rPr lang="sl-SI" dirty="0" smtClean="0"/>
              <a:t>Radioaktivno </a:t>
            </a:r>
            <a:r>
              <a:rPr lang="sl-SI" dirty="0" smtClean="0"/>
              <a:t>žarčenje (Černobil)</a:t>
            </a:r>
            <a:endParaRPr lang="sl-SI" dirty="0" smtClean="0"/>
          </a:p>
          <a:p>
            <a:pPr lvl="1"/>
            <a:r>
              <a:rPr lang="sl-SI" dirty="0" smtClean="0"/>
              <a:t>Izlivi nafte</a:t>
            </a:r>
            <a:endParaRPr lang="sl-SI" dirty="0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502920" y="5545792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Gospodarske značilnosti</a:t>
            </a:r>
            <a:endParaRPr kumimoji="0" lang="sl-SI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996952"/>
            <a:ext cx="4731271" cy="314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6442"/>
            <a:ext cx="3458526" cy="392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 t="7764" r="-3420"/>
          <a:stretch>
            <a:fillRect/>
          </a:stretch>
        </p:blipFill>
        <p:spPr bwMode="auto">
          <a:xfrm>
            <a:off x="6732240" y="44624"/>
            <a:ext cx="237626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188640"/>
            <a:ext cx="2736304" cy="26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85403" y="3140968"/>
            <a:ext cx="415109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251520" y="980728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sl-SI" sz="2400" dirty="0" smtClean="0"/>
              <a:t>“Skrb za okolje je za bogate države. Dokler Rusija ne postane ena izmed teh držav, se bo njeno okolje izkoriščalo za vsako ceno.”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 l="3332" r="8444"/>
          <a:stretch>
            <a:fillRect/>
          </a:stretch>
        </p:blipFill>
        <p:spPr bwMode="auto">
          <a:xfrm>
            <a:off x="-36512" y="3284984"/>
            <a:ext cx="4752528" cy="275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9144000" cy="462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1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gled">
  <a:themeElements>
    <a:clrScheme name="Pogl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ogl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Pogl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234</TotalTime>
  <Words>284</Words>
  <Application>Microsoft Office PowerPoint</Application>
  <PresentationFormat>Diaprojekcija na zaslonu (4:3)</PresentationFormat>
  <Paragraphs>50</Paragraphs>
  <Slides>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8" baseType="lpstr">
      <vt:lpstr>Pogled</vt:lpstr>
      <vt:lpstr>PowerPointova predstavitev</vt:lpstr>
      <vt:lpstr>Vzhodna Evropa</vt:lpstr>
      <vt:lpstr>Gospodarske značilnosti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Vzhodna Evropa</dc:title>
  <dc:creator>Aleš</dc:creator>
  <cp:lastModifiedBy>Aleš</cp:lastModifiedBy>
  <cp:revision>22</cp:revision>
  <dcterms:created xsi:type="dcterms:W3CDTF">2014-11-18T17:13:12Z</dcterms:created>
  <dcterms:modified xsi:type="dcterms:W3CDTF">2020-03-15T20:42:17Z</dcterms:modified>
</cp:coreProperties>
</file>