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1" r:id="rId6"/>
    <p:sldId id="277" r:id="rId7"/>
    <p:sldId id="278" r:id="rId8"/>
    <p:sldId id="279" r:id="rId9"/>
    <p:sldId id="272" r:id="rId10"/>
    <p:sldId id="268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98BF4B-C555-402C-9C2B-B2B4ECBEC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B155D48-4C0F-4DC9-9A59-43FE8FC5D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E14B91B-D704-45C9-8215-A2DCCD2D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F3D3A0C-946D-4CCC-8521-9078F418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C9940C-A7A9-4F12-A206-3B079002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3644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06AA00-6F60-4755-B7D5-1C06A8CB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E1705A7-D5E1-4FD5-9CC1-76A80B91E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936B03-E77E-4EAC-9C5C-3846AC74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73D7792-54FD-4725-AA48-930DAAD2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AE78383-D3EB-44E8-900E-3BE458FE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884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64FB964-739E-42E8-91C9-AF72BC6C9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4A1D41F-AD6E-4E47-AEDE-13AF83B24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F4D71A0-F207-49E4-8487-32965840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E7571A9-2561-4315-803A-2846EAE0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E74A027-4E84-4EB4-81C3-C94F12E1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450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4AE9E1-2DA2-4F54-9B5E-B3D4810E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758F93-4C8B-4945-9B6A-157C7A95C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A350B51-47ED-4C5C-9CD9-613E3DB1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081369-F87C-497F-B3F3-EFCEA71A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EAC882-B795-4FD3-AAAB-B9B45B25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4475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4FE032-78E4-48E9-9E00-06A010A3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6B3F541-F102-487B-892A-7C97BEF17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32346E7-7AC8-4465-A6EF-D4C0D569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5F06CAA-151E-45B0-98A2-117F7AA0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8A7CB9-C55F-4941-B15D-B77DD415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16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7D4E26-AC6D-4ACC-BD85-F4795678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9B78701-8209-4750-93AD-54F69C4F3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8AD8BE2-7765-47E2-9BF8-5849D5A14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8B54EA5-F60D-402A-BE40-8DC94A92B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45B365A-BB8F-49FE-AC3E-378407C3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BDD6B46-2254-4060-AE5D-8B45D0C2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694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C62CA2-3B45-4514-93B2-536F2867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CD1531B-10FA-4BB1-A07F-DD952E4F4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DD7E988-71EF-49E2-AFDF-1072D9502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1FEAAF7-07DE-4914-995A-E3CC43D65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C2A6538-A160-4355-898B-E479CD549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68DF8A2-E894-457C-8CD8-E6B4FABB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FF72FE5-738F-4509-AC6B-75085008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EEACCF5-C9BC-4454-93C6-83025D81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411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8E800D-FA6A-4F99-9888-1D75D948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94B8777-57BD-4CC8-AE7A-48E1B60A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163B082-C504-4A8D-89F3-7F7DF72E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972A001-D9AB-4EF5-8795-582513B5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604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E5BF021-E176-4EA6-925C-5BA250CA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D259C94-99D6-4035-B27D-0A965D77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A0C1B71-F848-4B29-B4A9-AE801B17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384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6FDA02-69C3-4BDD-89F2-B41194D3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484F63-0C32-4519-A482-34C05BEF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E3FBEF7-90B0-4820-89C2-46A5EB263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8257C9F-8735-43DE-A3DF-535E48A0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C197F6-0F75-4A4C-8067-4552DE9B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C979F30-F0B5-4904-8BFD-7C8BBAA9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131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FDA934-165B-448E-A269-03EC89C2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FEE66E1-4AA5-45BC-A9C6-19803C2FD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E66DF7A-B4DC-4D6D-A123-C8CE56A09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DBA9764-D112-40FA-8641-0EB72EC7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0E8A-8EA0-466E-A65D-EF36059369F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92C13E4-4782-4204-AEE3-0E04C77B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9DA44C7-DA02-4E30-A70C-E2F5AEFF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381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D419BE8-436B-4D08-BFBE-AD65D776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BBC7C8A-D814-4533-9E26-7AEFE045B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48D711-AC3D-48DE-9A98-6E4EE79D6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C0E8A-8EA0-466E-A65D-EF36059369F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5A78E7-010E-4BEE-B716-84C6FDA23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4C38FDF-EFF3-436F-96DA-5629DC736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B927-5CE2-4295-9BAF-B818A80CDD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169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3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mailto:brigita.horvat05@gmail.com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rigita.horvat05@gmail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6706A0C-A05B-45BA-88E6-8D6633E72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6600" b="1" dirty="0">
                <a:latin typeface="Algerian" panose="04020705040A02060702" pitchFamily="82" charset="0"/>
              </a:rPr>
              <a:t>MATEMATIKA 8.R</a:t>
            </a:r>
            <a:br>
              <a:rPr lang="sl-SI" sz="6600" b="1" dirty="0">
                <a:latin typeface="Algerian" panose="04020705040A02060702" pitchFamily="82" charset="0"/>
              </a:rPr>
            </a:br>
            <a:r>
              <a:rPr lang="sl-SI" sz="4000" b="1" dirty="0">
                <a:latin typeface="Algerian" panose="04020705040A02060702" pitchFamily="82" charset="0"/>
              </a:rPr>
              <a:t>2. IN 3. SKUPINA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3FEA7FF3-96C1-4460-A7D7-298E121BA8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>
                <a:latin typeface="Algerian" panose="04020705040A02060702" pitchFamily="82" charset="0"/>
              </a:rPr>
              <a:t>UČITELJICA : BRIGITA HORVAT</a:t>
            </a:r>
          </a:p>
        </p:txBody>
      </p:sp>
    </p:spTree>
    <p:extLst>
      <p:ext uri="{BB962C8B-B14F-4D97-AF65-F5344CB8AC3E}">
        <p14:creationId xmlns:p14="http://schemas.microsoft.com/office/powerpoint/2010/main" val="103784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1FBB26-F63D-416C-87E5-105AF495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35" y="365125"/>
            <a:ext cx="10801865" cy="1325563"/>
          </a:xfrm>
        </p:spPr>
        <p:txBody>
          <a:bodyPr>
            <a:normAutofit/>
          </a:bodyPr>
          <a:lstStyle/>
          <a:p>
            <a:r>
              <a:rPr lang="sl-SI" sz="4000" b="1" dirty="0"/>
              <a:t>SAJ VEŠ, PONOSNA SEM NATE, </a:t>
            </a:r>
            <a:br>
              <a:rPr lang="sl-SI" sz="4000" b="1" dirty="0"/>
            </a:br>
            <a:r>
              <a:rPr lang="sl-SI" sz="4000" b="1" dirty="0"/>
              <a:t>KAJ VSE ZMOREŠ!</a:t>
            </a:r>
          </a:p>
        </p:txBody>
      </p:sp>
      <p:pic>
        <p:nvPicPr>
          <p:cNvPr id="4" name="Označba mesta vsebine 3" descr="Rezultat iskanja slik za cliparts učenec">
            <a:extLst>
              <a:ext uri="{FF2B5EF4-FFF2-40B4-BE49-F238E27FC236}">
                <a16:creationId xmlns:a16="http://schemas.microsoft.com/office/drawing/2014/main" id="{2C0CD7E8-0E25-4BA5-B524-5273737578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3" y="2022230"/>
            <a:ext cx="4695092" cy="335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38CEF28-47B2-4FB9-A21F-1B038796A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5" y="365125"/>
            <a:ext cx="2333625" cy="1962150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639B5BA8-9C43-46E7-A2E3-9CFC406BD7A1}"/>
              </a:ext>
            </a:extLst>
          </p:cNvPr>
          <p:cNvSpPr/>
          <p:nvPr/>
        </p:nvSpPr>
        <p:spPr>
          <a:xfrm>
            <a:off x="832338" y="5673189"/>
            <a:ext cx="9384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/>
              <a:t>Če potrebuješ pomoč, spodbudo, klepet mi piši: </a:t>
            </a:r>
            <a:r>
              <a:rPr lang="sl-SI" b="1" u="sng" dirty="0">
                <a:hlinkClick r:id="rId5"/>
              </a:rPr>
              <a:t>brigita.horvat05@gmail.com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510598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02D5F2-9C45-4A05-84D3-A7F383D7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2486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latin typeface="Algerian" panose="04020705040A02060702" pitchFamily="82" charset="0"/>
              </a:rPr>
              <a:t>Pozdravljen(a) na pouku doma</a:t>
            </a:r>
            <a:br>
              <a:rPr lang="sl-SI" sz="4800" b="1" dirty="0">
                <a:latin typeface="Algerian" panose="04020705040A02060702" pitchFamily="82" charset="0"/>
              </a:rPr>
            </a:br>
            <a:r>
              <a:rPr lang="sl-SI" sz="4800" b="1" dirty="0">
                <a:latin typeface="Algerian" panose="04020705040A02060702" pitchFamily="82" charset="0"/>
              </a:rPr>
              <a:t>Še zadnjič v tem tednu!</a:t>
            </a:r>
            <a:endParaRPr lang="sl-SI" sz="4800" dirty="0">
              <a:latin typeface="Algerian" panose="04020705040A02060702" pitchFamily="82" charset="0"/>
            </a:endParaRPr>
          </a:p>
        </p:txBody>
      </p:sp>
      <p:pic>
        <p:nvPicPr>
          <p:cNvPr id="7" name="Označba mesta vsebine 6" descr="Rezultat iskanja slik za cliparts učenec">
            <a:extLst>
              <a:ext uri="{FF2B5EF4-FFF2-40B4-BE49-F238E27FC236}">
                <a16:creationId xmlns:a16="http://schemas.microsoft.com/office/drawing/2014/main" id="{0E322618-71D7-45F1-BBE4-BD23BE6E15C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42" y="2088133"/>
            <a:ext cx="4544594" cy="31346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F3AEB52F-121C-457B-B35F-3A0BA6F4EDD3}"/>
              </a:ext>
            </a:extLst>
          </p:cNvPr>
          <p:cNvSpPr txBox="1">
            <a:spLocks/>
          </p:cNvSpPr>
          <p:nvPr/>
        </p:nvSpPr>
        <p:spPr>
          <a:xfrm>
            <a:off x="718751" y="5388081"/>
            <a:ext cx="10515600" cy="1422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200" b="1" dirty="0">
                <a:latin typeface="Algerian" panose="04020705040A02060702" pitchFamily="82" charset="0"/>
              </a:rPr>
              <a:t>Glavo gor - petek je!</a:t>
            </a:r>
          </a:p>
          <a:p>
            <a:pPr algn="ctr"/>
            <a:r>
              <a:rPr lang="sl-SI" sz="3200" b="1" dirty="0">
                <a:latin typeface="Algerian" panose="04020705040A02060702" pitchFamily="82" charset="0"/>
              </a:rPr>
              <a:t>Trije tedni so za nami.</a:t>
            </a:r>
            <a:endParaRPr lang="sl-SI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90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844DD3-FB69-4AE4-9547-D3CDC87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298938"/>
            <a:ext cx="11623589" cy="2286001"/>
          </a:xfrm>
        </p:spPr>
        <p:txBody>
          <a:bodyPr>
            <a:noAutofit/>
          </a:bodyPr>
          <a:lstStyle/>
          <a:p>
            <a:r>
              <a:rPr lang="sl-SI" sz="2800" b="1" dirty="0"/>
              <a:t>Danes bomo ponovili in utrdili, kar smo se že učili o izrazih s spremenljivkami.</a:t>
            </a:r>
            <a:br>
              <a:rPr lang="sl-SI" sz="2800" b="1" dirty="0"/>
            </a:br>
            <a:r>
              <a:rPr lang="sl-SI" sz="2800" b="1" dirty="0"/>
              <a:t>Naslednji teden začnemo z njimi računati. </a:t>
            </a:r>
            <a:br>
              <a:rPr lang="sl-SI" sz="2800" b="1" dirty="0"/>
            </a:br>
            <a:br>
              <a:rPr lang="sl-SI" sz="2800" b="1" dirty="0"/>
            </a:br>
            <a:r>
              <a:rPr lang="sl-SI" sz="2800" b="1" dirty="0"/>
              <a:t>To je zelo pomembno, zato dobro delajte in res sproti sprašujte, kar ne bo razumljivega.</a:t>
            </a:r>
            <a:endParaRPr lang="sl-SI" sz="24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70D5C-1B4D-4496-B903-F23BD820F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979913"/>
            <a:ext cx="10668000" cy="3579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S ponedeljkom se bomo tudi skupine združile tako, da ne bo več navodil po skupinah ampak le ena navodila za 8.razred.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Moji skupini, vsa vprašanja in pomoč za dodatno razlago končno le pošljite na moj naslov </a:t>
            </a:r>
            <a:r>
              <a:rPr lang="sl-SI" b="1" u="sng" dirty="0">
                <a:hlinkClick r:id="rId3"/>
              </a:rPr>
              <a:t>brigita.horvat05@gmail.com</a:t>
            </a:r>
            <a:endParaRPr lang="sl-SI" b="1" u="sng" dirty="0"/>
          </a:p>
          <a:p>
            <a:pPr marL="0" indent="0">
              <a:buNone/>
            </a:pPr>
            <a:endParaRPr lang="sl-SI" sz="1800" b="1" u="sng" dirty="0"/>
          </a:p>
          <a:p>
            <a:pPr marL="0" indent="0">
              <a:buNone/>
            </a:pPr>
            <a:endParaRPr lang="sl-SI" sz="1800" b="1" u="sng" dirty="0"/>
          </a:p>
          <a:p>
            <a:pPr marL="0" indent="0">
              <a:buNone/>
            </a:pPr>
            <a:r>
              <a:rPr lang="sl-SI" sz="2000" b="1" dirty="0"/>
              <a:t>         </a:t>
            </a:r>
            <a:r>
              <a:rPr lang="sl-SI" sz="2000" b="1" u="sng" dirty="0"/>
              <a:t> „Človek, ki ni nikoli naredil napake, ni poskusil še ničesar novega“</a:t>
            </a:r>
          </a:p>
          <a:p>
            <a:pPr marL="0" indent="0">
              <a:buNone/>
            </a:pPr>
            <a:r>
              <a:rPr lang="sl-SI" sz="2000" b="1" dirty="0"/>
              <a:t>                                                                                                     </a:t>
            </a:r>
            <a:r>
              <a:rPr lang="sl-SI" sz="2000" b="1" u="sng" dirty="0"/>
              <a:t>(Albert Einstein)</a:t>
            </a:r>
            <a:endParaRPr lang="sl-SI" sz="20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D17FB3B-4F5C-43F9-9357-7133F466D8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18" t="41282" r="32816" b="38205"/>
          <a:stretch/>
        </p:blipFill>
        <p:spPr>
          <a:xfrm>
            <a:off x="8159262" y="4757170"/>
            <a:ext cx="2541293" cy="201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18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25239F-C562-4D1E-A637-2239F008B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0968"/>
            <a:ext cx="10515600" cy="5785339"/>
          </a:xfrm>
        </p:spPr>
        <p:txBody>
          <a:bodyPr/>
          <a:lstStyle/>
          <a:p>
            <a:r>
              <a:rPr lang="sl-SI" dirty="0"/>
              <a:t>Najprej ponovite po zapisih, kako izraze ponazorimo grafično.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Preglejte, kako so vam šle naloge iz prejšnje ure:</a:t>
            </a:r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007F906-6C20-4E82-B02E-D66E83E50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2299189"/>
            <a:ext cx="9777046" cy="45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2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453915-4A85-4BF6-85B0-C9EF7F8D2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524"/>
            <a:ext cx="10515600" cy="63304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l-SI" dirty="0"/>
              <a:t>Kako poimenuješ izraze glede                  Sedaj ponovi ali ločiš med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/>
              <a:t>   na računsko operacijo ?                            enočlenikom in veččlenikom.</a:t>
            </a:r>
          </a:p>
          <a:p>
            <a:pPr marL="0" indent="0">
              <a:spcBef>
                <a:spcPts val="0"/>
              </a:spcBef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sz="1600" dirty="0"/>
          </a:p>
          <a:p>
            <a:r>
              <a:rPr lang="sl-SI" dirty="0"/>
              <a:t>Kako pa določiš vrednost izraza ?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A63DCE4-942B-422D-BA9A-84BA9697CA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1" t="56403" r="47057" b="30380"/>
          <a:stretch/>
        </p:blipFill>
        <p:spPr>
          <a:xfrm>
            <a:off x="6207293" y="1118920"/>
            <a:ext cx="5682430" cy="178903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9E5EAF2-1A9D-4DCF-BC33-847B4B622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7" t="44103" r="31108" b="41153"/>
          <a:stretch/>
        </p:blipFill>
        <p:spPr>
          <a:xfrm>
            <a:off x="838200" y="3950045"/>
            <a:ext cx="9311729" cy="246184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F618BE9-E8ED-47F3-92A0-BE30C07BB4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570" t="37880" r="35201" b="42060"/>
          <a:stretch/>
        </p:blipFill>
        <p:spPr>
          <a:xfrm>
            <a:off x="1094860" y="1118920"/>
            <a:ext cx="4094978" cy="20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9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C9FFCE-47B2-43A7-A7DE-DB60FAD47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9954"/>
            <a:ext cx="10515600" cy="5667009"/>
          </a:xfrm>
        </p:spPr>
        <p:txBody>
          <a:bodyPr/>
          <a:lstStyle/>
          <a:p>
            <a:r>
              <a:rPr lang="sl-SI" dirty="0"/>
              <a:t>Ponovi še pomemben pojem – koeficient.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                                 Kaj pa so podobni enočleniki?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                                  Kako urediš enočlenik?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                                                                                                          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100D62A-7DFD-42E4-BCBD-37EFD4862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77" t="29310" r="41420" b="31531"/>
          <a:stretch/>
        </p:blipFill>
        <p:spPr>
          <a:xfrm>
            <a:off x="986481" y="1482810"/>
            <a:ext cx="5167184" cy="501340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6F4D2B9-F8AA-4C85-9FBD-9713EA998F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05" t="66278" r="35676" b="31531"/>
          <a:stretch/>
        </p:blipFill>
        <p:spPr>
          <a:xfrm>
            <a:off x="986481" y="988539"/>
            <a:ext cx="6567616" cy="37776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503CA02-78AB-4047-A8E4-5278F0AC2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73" t="68709" r="34730" b="25783"/>
          <a:stretch/>
        </p:blipFill>
        <p:spPr>
          <a:xfrm>
            <a:off x="6944496" y="2611394"/>
            <a:ext cx="4920415" cy="68374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D6763A7-D762-422B-BFF8-98F056F9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00" t="73514" r="34729" b="20978"/>
          <a:stretch/>
        </p:blipFill>
        <p:spPr>
          <a:xfrm>
            <a:off x="6895069" y="4085967"/>
            <a:ext cx="5024773" cy="6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03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AC478ED-AD62-4A53-9A37-8EE48BA0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53" t="24985" r="34444" b="58919"/>
          <a:stretch/>
        </p:blipFill>
        <p:spPr>
          <a:xfrm>
            <a:off x="551933" y="766119"/>
            <a:ext cx="4069242" cy="1622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CBEE718-BDA7-4AB1-8F2D-82A9879E9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71" t="40480" r="34729" b="30451"/>
          <a:stretch/>
        </p:blipFill>
        <p:spPr>
          <a:xfrm>
            <a:off x="551933" y="2593503"/>
            <a:ext cx="4014730" cy="291761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D09F58D-8A96-41B1-B935-9B71E108F2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38" t="25946" r="34662" b="63123"/>
          <a:stretch/>
        </p:blipFill>
        <p:spPr>
          <a:xfrm>
            <a:off x="551933" y="5622324"/>
            <a:ext cx="4069242" cy="1112016"/>
          </a:xfrm>
          <a:prstGeom prst="rect">
            <a:avLst/>
          </a:prstGeom>
        </p:spPr>
      </p:pic>
      <p:sp>
        <p:nvSpPr>
          <p:cNvPr id="10" name="Označba mesta vsebine 9">
            <a:extLst>
              <a:ext uri="{FF2B5EF4-FFF2-40B4-BE49-F238E27FC236}">
                <a16:creationId xmlns:a16="http://schemas.microsoft.com/office/drawing/2014/main" id="{C9954E9A-FC67-4185-93E6-82BA9A7A8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49" y="285149"/>
            <a:ext cx="11580340" cy="4351338"/>
          </a:xfrm>
        </p:spPr>
        <p:txBody>
          <a:bodyPr/>
          <a:lstStyle/>
          <a:p>
            <a:r>
              <a:rPr lang="sl-SI" dirty="0"/>
              <a:t>Utrdi še z reševanjem nalog.</a:t>
            </a:r>
          </a:p>
          <a:p>
            <a:pPr marL="0" indent="0">
              <a:buNone/>
            </a:pPr>
            <a:r>
              <a:rPr lang="sl-SI" dirty="0"/>
              <a:t>                                                                                               </a:t>
            </a:r>
            <a:r>
              <a:rPr lang="sl-SI" sz="1800" dirty="0"/>
              <a:t>Reši tudi v delovnem zvezku:</a:t>
            </a:r>
          </a:p>
          <a:p>
            <a:pPr marL="0" indent="0">
              <a:buNone/>
            </a:pPr>
            <a:r>
              <a:rPr lang="sl-SI" sz="1800" dirty="0"/>
              <a:t>                                                                                                                                                   - preglej stran 99 </a:t>
            </a:r>
          </a:p>
          <a:p>
            <a:pPr marL="0" indent="0">
              <a:buNone/>
            </a:pPr>
            <a:r>
              <a:rPr lang="sl-SI" sz="1800" dirty="0"/>
              <a:t>                                                                                                                                                   - reši nalogo 216 na strani 100 </a:t>
            </a:r>
          </a:p>
          <a:p>
            <a:pPr marL="0" indent="0">
              <a:buNone/>
            </a:pPr>
            <a:r>
              <a:rPr lang="sl-SI" sz="1800" dirty="0"/>
              <a:t>                                                                                                                                                   </a:t>
            </a:r>
            <a:endParaRPr lang="sl-SI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49108A4A-FCE3-4C6C-B54F-B1E0632045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00" t="50000" r="46892" b="35015"/>
          <a:stretch/>
        </p:blipFill>
        <p:spPr>
          <a:xfrm>
            <a:off x="5053914" y="758674"/>
            <a:ext cx="2084172" cy="165605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E45CC85-E7DA-4719-B889-AAF7E840E7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70" t="64144" r="46622" b="26126"/>
          <a:stretch/>
        </p:blipFill>
        <p:spPr>
          <a:xfrm>
            <a:off x="5053914" y="2678090"/>
            <a:ext cx="2249830" cy="116074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35A9BEB-49F0-4797-B6EC-2C62D91EFF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99" t="49999" r="38512" b="35857"/>
          <a:stretch/>
        </p:blipFill>
        <p:spPr>
          <a:xfrm>
            <a:off x="5053914" y="4102195"/>
            <a:ext cx="1528121" cy="181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9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4DDB2E85-9501-40F8-8098-4364FB3E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08" y="387178"/>
            <a:ext cx="10851292" cy="5789785"/>
          </a:xfrm>
        </p:spPr>
        <p:txBody>
          <a:bodyPr/>
          <a:lstStyle/>
          <a:p>
            <a:r>
              <a:rPr lang="sl-SI" dirty="0"/>
              <a:t>Sedaj preveri, če vse dobro razumeš, sicer še utrjuj, kar ti ne gre.</a:t>
            </a:r>
          </a:p>
          <a:p>
            <a:pPr marL="0" indent="0">
              <a:buNone/>
            </a:pPr>
            <a:r>
              <a:rPr lang="sl-SI" dirty="0"/>
              <a:t>uporabi</a:t>
            </a:r>
          </a:p>
          <a:p>
            <a:endParaRPr lang="sl-SI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2A437883-5A11-4C9A-80FE-0E6A06DBD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74" t="55577" r="36226" b="29231"/>
          <a:stretch/>
        </p:blipFill>
        <p:spPr>
          <a:xfrm>
            <a:off x="414157" y="1441623"/>
            <a:ext cx="5986643" cy="159814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B068CB4-ECCE-4804-BBDF-35F183A53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0" t="41442" r="81355" b="53153"/>
          <a:stretch/>
        </p:blipFill>
        <p:spPr>
          <a:xfrm>
            <a:off x="1785080" y="892012"/>
            <a:ext cx="999310" cy="37070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029BED7-0971-4933-8EF3-A26242D619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77" t="42185" r="56917" b="42776"/>
          <a:stretch/>
        </p:blipFill>
        <p:spPr>
          <a:xfrm>
            <a:off x="414157" y="3218671"/>
            <a:ext cx="5815828" cy="196884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49F2E3D-D728-4BBB-B3D5-04CD74F46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74" t="45128" r="37181" b="44188"/>
          <a:stretch/>
        </p:blipFill>
        <p:spPr>
          <a:xfrm>
            <a:off x="390534" y="5346890"/>
            <a:ext cx="5863074" cy="1123932"/>
          </a:xfrm>
          <a:prstGeom prst="rect">
            <a:avLst/>
          </a:prstGeom>
        </p:spPr>
      </p:pic>
      <p:pic>
        <p:nvPicPr>
          <p:cNvPr id="16" name="Označba mesta vsebine 3">
            <a:extLst>
              <a:ext uri="{FF2B5EF4-FFF2-40B4-BE49-F238E27FC236}">
                <a16:creationId xmlns:a16="http://schemas.microsoft.com/office/drawing/2014/main" id="{5DE345D0-1714-4E3A-B2DA-66B1B86215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1" t="40470" r="76863" b="36165"/>
          <a:stretch/>
        </p:blipFill>
        <p:spPr>
          <a:xfrm>
            <a:off x="6720015" y="880314"/>
            <a:ext cx="2102709" cy="2755271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24B6B34E-705D-4FC9-A438-5C54A00067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08" t="40000" r="55601" b="40513"/>
          <a:stretch/>
        </p:blipFill>
        <p:spPr>
          <a:xfrm>
            <a:off x="6720015" y="3890069"/>
            <a:ext cx="1620357" cy="1686947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A1C4CA78-7C51-4316-8624-569F762AAE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684" t="40256" r="36519" b="33590"/>
          <a:stretch/>
        </p:blipFill>
        <p:spPr>
          <a:xfrm>
            <a:off x="9001897" y="880314"/>
            <a:ext cx="1790641" cy="276735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BFE0050C-1822-44CD-94DE-BDE9C0E5BF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62" t="57436" r="55886" b="31026"/>
          <a:stretch/>
        </p:blipFill>
        <p:spPr>
          <a:xfrm>
            <a:off x="10613607" y="5284178"/>
            <a:ext cx="1350383" cy="1424238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F0FFC51B-72A4-4936-9617-0F70FEDAA5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8" t="43484" r="60106" b="44324"/>
          <a:stretch/>
        </p:blipFill>
        <p:spPr>
          <a:xfrm>
            <a:off x="8444397" y="3890069"/>
            <a:ext cx="3481239" cy="12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62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8" name="camera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>
            <a:extLst>
              <a:ext uri="{FF2B5EF4-FFF2-40B4-BE49-F238E27FC236}">
                <a16:creationId xmlns:a16="http://schemas.microsoft.com/office/drawing/2014/main" id="{33F2AA1A-3B99-4588-827C-AF2940BE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7394"/>
            <a:ext cx="10515600" cy="2578443"/>
          </a:xfrm>
        </p:spPr>
        <p:txBody>
          <a:bodyPr>
            <a:normAutofit fontScale="90000"/>
          </a:bodyPr>
          <a:lstStyle/>
          <a:p>
            <a:r>
              <a:rPr lang="sl-SI" sz="2800" b="1" dirty="0"/>
              <a:t>Če si bil uspešen potem ti pripada zaslužen vikend.</a:t>
            </a:r>
            <a:br>
              <a:rPr lang="sl-SI" sz="2800" b="1" dirty="0"/>
            </a:br>
            <a:br>
              <a:rPr lang="sl-SI" sz="2800" b="1" dirty="0"/>
            </a:br>
            <a:r>
              <a:rPr lang="sl-SI" sz="2800" b="1" dirty="0"/>
              <a:t>Sicer še ponavljaj in utrjuj.</a:t>
            </a:r>
            <a:br>
              <a:rPr lang="sl-SI" sz="2800" b="1" dirty="0"/>
            </a:br>
            <a:br>
              <a:rPr lang="sl-SI" sz="2800" b="1" dirty="0"/>
            </a:br>
            <a:r>
              <a:rPr lang="sl-SI" sz="2800" b="1" dirty="0"/>
              <a:t>Dodatna pojasnila in naloge najdeš tudi v učbeniku.</a:t>
            </a:r>
            <a:br>
              <a:rPr lang="sl-SI" sz="2800" b="1" dirty="0"/>
            </a:br>
            <a:r>
              <a:rPr lang="sl-SI" sz="2000" b="1" dirty="0"/>
              <a:t>Pod naslovom Algebrski izrazi, podpoglavje Poimenovanje in grafični prikazi izrazov.</a:t>
            </a:r>
            <a:br>
              <a:rPr lang="sl-SI" sz="2000" b="1" dirty="0"/>
            </a:br>
            <a:r>
              <a:rPr lang="sl-SI" sz="2000" b="1" dirty="0"/>
              <a:t>Naloge na strani 129,130.</a:t>
            </a:r>
            <a:br>
              <a:rPr lang="sl-SI" sz="2000" b="1" dirty="0"/>
            </a:br>
            <a:br>
              <a:rPr lang="sl-SI" sz="2000" b="1" dirty="0"/>
            </a:br>
            <a:r>
              <a:rPr lang="sl-SI" sz="2000" b="1" dirty="0"/>
              <a:t>Za dodatno razlago priporočam tudi uporabo i-učbenika po katerem  smo tudi  že vadili v torek.</a:t>
            </a:r>
            <a:br>
              <a:rPr lang="sl-SI" sz="2000" b="1" dirty="0"/>
            </a:br>
            <a:br>
              <a:rPr lang="sl-SI" sz="2000" b="1" dirty="0"/>
            </a:br>
            <a:r>
              <a:rPr lang="sl-SI" sz="2000" b="1" dirty="0"/>
              <a:t>V prihodnje v navodilih ne bo uporabe učbenika, ker ga 1.skupina nima doma. </a:t>
            </a:r>
            <a:br>
              <a:rPr lang="sl-SI" sz="2000" b="1" dirty="0"/>
            </a:br>
            <a:r>
              <a:rPr lang="sl-SI" sz="2000" b="1" dirty="0"/>
              <a:t>Vam pa je vedno lahko v pomoč in pripomoček za dodatne naloge.  (poiščeš naslov snovi in uporabiš)</a:t>
            </a:r>
            <a:br>
              <a:rPr lang="sl-SI" sz="2800" b="1" dirty="0"/>
            </a:br>
            <a:endParaRPr lang="sl-SI" sz="2800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F4E1C4-77C1-4B5A-B665-FCA9BED8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5091"/>
            <a:ext cx="10515600" cy="3021871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LEP VIKEND!</a:t>
            </a:r>
          </a:p>
        </p:txBody>
      </p:sp>
    </p:spTree>
    <p:extLst>
      <p:ext uri="{BB962C8B-B14F-4D97-AF65-F5344CB8AC3E}">
        <p14:creationId xmlns:p14="http://schemas.microsoft.com/office/powerpoint/2010/main" val="392851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404</Words>
  <Application>Microsoft Office PowerPoint</Application>
  <PresentationFormat>Širokozaslonsko</PresentationFormat>
  <Paragraphs>50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Officeova tema</vt:lpstr>
      <vt:lpstr>MATEMATIKA 8.R 2. IN 3. SKUPINA</vt:lpstr>
      <vt:lpstr>Pozdravljen(a) na pouku doma Še zadnjič v tem tednu!</vt:lpstr>
      <vt:lpstr>Danes bomo ponovili in utrdili, kar smo se že učili o izrazih s spremenljivkami. Naslednji teden začnemo z njimi računati.   To je zelo pomembno, zato dobro delajte in res sproti sprašujte, kar ne bo razumljivega.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Če si bil uspešen potem ti pripada zaslužen vikend.  Sicer še ponavljaj in utrjuj.  Dodatna pojasnila in naloge najdeš tudi v učbeniku. Pod naslovom Algebrski izrazi, podpoglavje Poimenovanje in grafični prikazi izrazov. Naloge na strani 129,130.  Za dodatno razlago priporočam tudi uporabo i-učbenika po katerem  smo tudi  že vadili v torek.  V prihodnje v navodilih ne bo uporabe učbenika, ker ga 1.skupina nima doma.  Vam pa je vedno lahko v pomoč in pripomoček za dodatne naloge.  (poiščeš naslov snovi in uporabiš) </vt:lpstr>
      <vt:lpstr>SAJ VEŠ, PONOSNA SEM NATE,  KAJ VSE ZMOREŠ!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8.R 2. IN 3. SKUPINA</dc:title>
  <dc:creator>Zoran</dc:creator>
  <cp:lastModifiedBy>Zoran</cp:lastModifiedBy>
  <cp:revision>37</cp:revision>
  <dcterms:created xsi:type="dcterms:W3CDTF">2020-03-27T08:56:38Z</dcterms:created>
  <dcterms:modified xsi:type="dcterms:W3CDTF">2020-04-02T10:11:13Z</dcterms:modified>
</cp:coreProperties>
</file>