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3" r:id="rId8"/>
    <p:sldId id="266" r:id="rId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spc="7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13A3-10E9-421F-81BE-56E0786AB515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8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997B-D473-47DE-8B7B-22AB6F31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26035-4B81-4537-A22D-92C2E0DBB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2A44D-F637-4017-BAA2-77756A3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BC0-2199-478F-BA77-33A651B6CB89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1DCE6-ED7D-417C-ABD4-41D61570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F19A-FDAE-446A-A6B6-128F7F96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880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6D838-45E9-4D61-AA4E-92A32B579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2628900" cy="5719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183D0-4392-4364-8A2D-C47A2AF7A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36C9-28D5-4820-84F1-E4B9F4E5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30C6-DF61-47F4-B8C5-1B70E884BF06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7EDC8-558D-4646-86D9-A5424CF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7537-E67A-411A-BBA4-061521D3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95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9D7-1EE5-4262-9359-A0E2B733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080"/>
            <a:ext cx="10240903" cy="12334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A1C5-272A-45C2-A11A-E7769A27D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14939"/>
            <a:ext cx="10240903" cy="395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DA15-1EAB-4524-9BB7-8A7DA82A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B50C-7EEE-46CD-BAF7-BBC4026D959A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93B9-7818-489D-AFFB-B6EAD27F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8D36-894E-4FCB-B8BB-84DE8994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9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64F1-5687-421F-B3DF-BA3C8DAD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930" y="1709738"/>
            <a:ext cx="9966519" cy="2852737"/>
          </a:xfrm>
        </p:spPr>
        <p:txBody>
          <a:bodyPr anchor="b">
            <a:normAutofit/>
          </a:bodyPr>
          <a:lstStyle>
            <a:lvl1pPr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BB876-5FD9-4964-BD37-6F05DAEBE3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0930" y="4976327"/>
            <a:ext cx="9966520" cy="1113323"/>
          </a:xfrm>
        </p:spPr>
        <p:txBody>
          <a:bodyPr>
            <a:normAutofit/>
          </a:bodyPr>
          <a:lstStyle>
            <a:lvl1pPr marL="0" indent="0">
              <a:buNone/>
              <a:defRPr sz="12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A80A-FCDD-4009-9A1F-8B548178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11C4-AE09-4254-A5E3-6DA9B099C971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A3422-56D9-4942-BC63-831AED91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4B42A-AC2C-4FD8-AD0D-BECDD384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73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DAF1-8359-4A0F-91B3-03E77C67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457200"/>
            <a:ext cx="10309745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E3D3-6B33-4CA0-B06B-A8BB05CAB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054" y="1996141"/>
            <a:ext cx="4975746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9C334-815D-47FD-A9B5-E871E286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6141"/>
            <a:ext cx="5181600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975F2-7A90-4820-B90F-D28E31A3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42C3-E082-4760-93B2-E209268DD00C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FAD5-8AF8-4610-8324-85AA062E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08CC8-C46E-4A10-8A83-7A251067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92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82B8-F9D9-4F53-A4A6-F12EB5F1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90" y="457200"/>
            <a:ext cx="9986898" cy="12334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70CA-85E9-47C7-8564-FFA1AE34B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490" y="1681163"/>
            <a:ext cx="46290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8D4B1-41B3-4BF5-9076-A16984A81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90" y="2505075"/>
            <a:ext cx="462908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A38DC-A016-4CFD-AC19-F24A9E062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816" y="1681163"/>
            <a:ext cx="50105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930FA-8C00-42AB-B2D1-FE4E4BDB3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814" y="2505075"/>
            <a:ext cx="50105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B698E-FAE5-4F2C-AE0E-4FD281E8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C950-F824-48B9-B984-CAEE265865E5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4BB6C-CAA4-4EA8-8EA1-65ADE056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B6A12-0532-47CA-B070-232141CC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30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8FA1-831E-4AD6-B0D1-BA85E67A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57200"/>
            <a:ext cx="9982199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94142-C469-4B0E-8C01-C64BA28F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3A0F-68E7-4D17-BB84-ED1BA4F6AC6B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AFCE6-5C7E-438F-8D4A-21E15568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CFD88-63EA-427F-978C-B7844D1A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25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2A4F0-76A5-4852-982B-32B3B685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BC4F-EDA1-4BA2-BFF3-FE5B31CCB58B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0CFAE-4BEB-4272-A2E6-FDD9D6A0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B71B7-74B7-4CF1-8FE0-F4863CD7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24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32BE-C4E5-4F12-AB53-EBEF2B76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55" y="457200"/>
            <a:ext cx="3932237" cy="192143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E7F57-4ABF-4BA4-A892-38857A02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130" y="987425"/>
            <a:ext cx="5707257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2E444-E5BD-443F-AB83-84D7CE0A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755" y="2799184"/>
            <a:ext cx="3932237" cy="30698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998A4-FD2F-4126-99C5-E2063AE0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694C-1394-4838-A564-7380835C2E77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457D3-F808-4DB2-9C9C-B185E71F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1BC9B-21D1-4D2D-B02E-C887A02C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38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3EC2-2D8C-4E8D-8CC7-96764801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66" y="68113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66AF89-5FBD-43DD-958D-A5C608AE2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4742" y="858417"/>
            <a:ext cx="5520645" cy="50026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0A545-2CE6-48C4-A725-EF68A3F1B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8966" y="228133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466B2-6FE6-4352-BBF9-84BCD946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4B19-1A00-4EDB-8425-E1827A377364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991BC-29A5-4182-BD83-9D99D288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1C78F-6633-4604-8832-8E9D2DC7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3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</a:extLst>
          </p:cNvPr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</a:extLst>
          </p:cNvPr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8F2F-4F04-4604-9005-BF0CB114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17D2-52AF-4B40-80A8-3E0DB855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810376" cy="3857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2E0AA-D5B3-4BCF-BA69-209D9B33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bg1"/>
                </a:solidFill>
              </a:defRPr>
            </a:lvl1pPr>
          </a:lstStyle>
          <a:p>
            <a:fld id="{10076A27-8146-4F75-9851-A83577C6FD8A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A637-D86F-4FA1-985D-2D824565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FA4D-A931-46BA-B767-29A6FD5AA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1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21" r:id="rId4"/>
    <p:sldLayoutId id="2147483722" r:id="rId5"/>
    <p:sldLayoutId id="2147483727" r:id="rId6"/>
    <p:sldLayoutId id="2147483723" r:id="rId7"/>
    <p:sldLayoutId id="2147483724" r:id="rId8"/>
    <p:sldLayoutId id="2147483725" r:id="rId9"/>
    <p:sldLayoutId id="2147483726" r:id="rId10"/>
    <p:sldLayoutId id="2147483728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3.m4a"/><Relationship Id="rId7" Type="http://schemas.openxmlformats.org/officeDocument/2006/relationships/image" Target="../media/image6.jpe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hyperlink" Target="https://www.dailymotion.com/video/x7pierw" TargetMode="External"/><Relationship Id="rId5" Type="http://schemas.openxmlformats.org/officeDocument/2006/relationships/hyperlink" Target="https://www.dailymotion.com/video/x7pierv" TargetMode="Externa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80D7DF-6BE9-463B-A6C1-35A803563C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62" r="23183" b="-1"/>
          <a:stretch/>
        </p:blipFill>
        <p:spPr>
          <a:xfrm>
            <a:off x="-1" y="10"/>
            <a:ext cx="458790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58DC80-0F54-4AA6-A9A8-6387DAADE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5425" y="768485"/>
            <a:ext cx="6133656" cy="3169674"/>
          </a:xfrm>
        </p:spPr>
        <p:txBody>
          <a:bodyPr>
            <a:normAutofit/>
          </a:bodyPr>
          <a:lstStyle/>
          <a:p>
            <a:pPr algn="r"/>
            <a:r>
              <a:rPr lang="sl-SI" dirty="0">
                <a:solidFill>
                  <a:schemeClr val="bg1"/>
                </a:solidFill>
              </a:rPr>
              <a:t>Kulturni dan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9E108-BB89-4095-AE7C-3E8938AEE8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2918" y="4793128"/>
            <a:ext cx="5462494" cy="1141157"/>
          </a:xfrm>
        </p:spPr>
        <p:txBody>
          <a:bodyPr>
            <a:normAutofit/>
          </a:bodyPr>
          <a:lstStyle/>
          <a:p>
            <a:pPr algn="r"/>
            <a:r>
              <a:rPr lang="sl-SI" sz="1400" dirty="0">
                <a:solidFill>
                  <a:schemeClr val="bg1"/>
                </a:solidFill>
              </a:rPr>
              <a:t>Pripravila: maša kranjc</a:t>
            </a:r>
          </a:p>
          <a:p>
            <a:pPr algn="r"/>
            <a:r>
              <a:rPr lang="sl-SI" sz="1400" dirty="0">
                <a:solidFill>
                  <a:schemeClr val="bg1"/>
                </a:solidFill>
              </a:rPr>
              <a:t>November 2020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5C855DA-A212-4B77-86E0-B8C88D6D6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7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41"/>
    </mc:Choice>
    <mc:Fallback xmlns="">
      <p:transition spd="slow" advTm="17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5266E-A9A3-4842-8B27-173DFF7C2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29" y="500930"/>
            <a:ext cx="10240903" cy="712381"/>
          </a:xfrm>
        </p:spPr>
        <p:txBody>
          <a:bodyPr/>
          <a:lstStyle/>
          <a:p>
            <a:r>
              <a:rPr lang="sl-SI" dirty="0"/>
              <a:t>Josip  vandot</a:t>
            </a:r>
          </a:p>
        </p:txBody>
      </p:sp>
      <p:pic>
        <p:nvPicPr>
          <p:cNvPr id="1026" name="Picture 2" descr="Josip Vandot - Wikipedija, prosta enciklopedija">
            <a:extLst>
              <a:ext uri="{FF2B5EF4-FFF2-40B4-BE49-F238E27FC236}">
                <a16:creationId xmlns:a16="http://schemas.microsoft.com/office/drawing/2014/main" id="{5D19C413-C192-45EE-8D4D-D2668FA982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330" y="1907817"/>
            <a:ext cx="2802202" cy="395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59BFAD-3F1D-44BF-99B9-A6E189CECAD6}"/>
              </a:ext>
            </a:extLst>
          </p:cNvPr>
          <p:cNvSpPr txBox="1"/>
          <p:nvPr/>
        </p:nvSpPr>
        <p:spPr>
          <a:xfrm>
            <a:off x="715618" y="1502688"/>
            <a:ext cx="71800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231F20"/>
                </a:solidFill>
                <a:latin typeface="+mj-lt"/>
              </a:rPr>
              <a:t>M</a:t>
            </a:r>
            <a:r>
              <a:rPr lang="sl-SI" b="0" i="0" dirty="0">
                <a:solidFill>
                  <a:srgbClr val="231F20"/>
                </a:solidFill>
                <a:effectLst/>
                <a:latin typeface="+mj-lt"/>
              </a:rPr>
              <a:t>ladinski pisatelj, rojen 15. januarja 1884 v Kranjski Gori.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V otroških letih je bil pastirček.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Ko je bil star dvanajst let, je odšel na šolanje v gimnazijo v Novo mesto (1896), takrat pa je tudi že pesnil pesmi.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Po maturi je želel oditi na Dunaj študirat medicino, vendar si tega ni mogel privoščiti. Postal je železniški uslužbenec.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Leta 1922 se je predčasno upokojil, da bi se lahko posvetil pisanju.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Njegova najbolj znana literarna dela so planinske zgodbe, v katere kot glavnega junaka postavi fantiča z imenom Kekec.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Za časa svojega življenja je Vandot uspel izdati le eno knjigo: Kekec z naših gora (1936).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Med drugo svetovno vojno so mu nemški okupatorji zažgali lepo knjižnico in med rokopisi tudi njegovo četrto povest o Kekčevih dogodivščinah.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Umrl je 11. julija 1944 na Hrvaškem.</a:t>
            </a:r>
          </a:p>
          <a:p>
            <a:endParaRPr lang="sl-SI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33ABBA1-9E75-4666-99D4-A722D0F348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502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590"/>
    </mc:Choice>
    <mc:Fallback xmlns="">
      <p:transition spd="slow" advTm="220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73DF-9B94-446C-B8DB-4CEB7F2DA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861" y="880073"/>
            <a:ext cx="10240903" cy="714665"/>
          </a:xfrm>
        </p:spPr>
        <p:txBody>
          <a:bodyPr>
            <a:normAutofit fontScale="90000"/>
          </a:bodyPr>
          <a:lstStyle/>
          <a:p>
            <a:r>
              <a:rPr lang="sl-SI" dirty="0"/>
              <a:t>najbolj znana dela j. vandota</a:t>
            </a:r>
          </a:p>
        </p:txBody>
      </p:sp>
      <p:pic>
        <p:nvPicPr>
          <p:cNvPr id="3078" name="Picture 6" descr="Kekec in Pehta - Mestna knjižnica Ljubljana">
            <a:extLst>
              <a:ext uri="{FF2B5EF4-FFF2-40B4-BE49-F238E27FC236}">
                <a16:creationId xmlns:a16="http://schemas.microsoft.com/office/drawing/2014/main" id="{0F8659DF-FC69-4BC2-9816-533516D7D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356" y="2476382"/>
            <a:ext cx="2169275" cy="27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Kekec nad samotnim breznom / Josip Vandot">
            <a:extLst>
              <a:ext uri="{FF2B5EF4-FFF2-40B4-BE49-F238E27FC236}">
                <a16:creationId xmlns:a16="http://schemas.microsoft.com/office/drawing/2014/main" id="{5586BBC6-4587-4207-8DFD-8E7566CEC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81" y="2481027"/>
            <a:ext cx="1944436" cy="277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WinKnj - OPAC">
            <a:extLst>
              <a:ext uri="{FF2B5EF4-FFF2-40B4-BE49-F238E27FC236}">
                <a16:creationId xmlns:a16="http://schemas.microsoft.com/office/drawing/2014/main" id="{C5D1964B-7C06-404F-B4B4-795894A908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092" y="2481027"/>
            <a:ext cx="2331554" cy="301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Vandot Josip5">
            <a:extLst>
              <a:ext uri="{FF2B5EF4-FFF2-40B4-BE49-F238E27FC236}">
                <a16:creationId xmlns:a16="http://schemas.microsoft.com/office/drawing/2014/main" id="{C5857574-D0A6-4405-9178-9BB8C33DA8FD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341" y="2476382"/>
            <a:ext cx="1903730" cy="283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1D5729C-E196-4BA2-8ADE-1E495DE85D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204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70"/>
    </mc:Choice>
    <mc:Fallback xmlns="">
      <p:transition spd="slow" advTm="62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9C1A2-DD67-49AB-B075-A9D66CAE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102" y="109268"/>
            <a:ext cx="10240903" cy="1233488"/>
          </a:xfrm>
        </p:spPr>
        <p:txBody>
          <a:bodyPr/>
          <a:lstStyle/>
          <a:p>
            <a:r>
              <a:rPr lang="sl-SI" dirty="0"/>
              <a:t>kekec</a:t>
            </a:r>
          </a:p>
        </p:txBody>
      </p:sp>
      <p:pic>
        <p:nvPicPr>
          <p:cNvPr id="2050" name="Picture 2" descr="Kekec nad samotnim breznom (1951) | Dnevnik">
            <a:extLst>
              <a:ext uri="{FF2B5EF4-FFF2-40B4-BE49-F238E27FC236}">
                <a16:creationId xmlns:a16="http://schemas.microsoft.com/office/drawing/2014/main" id="{9C6E41FE-BC9A-4278-B767-69F5F04AE7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350" y="3841016"/>
            <a:ext cx="3187153" cy="212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BE5020-EE3A-4B42-A617-012DC3A9D1D8}"/>
              </a:ext>
            </a:extLst>
          </p:cNvPr>
          <p:cNvSpPr txBox="1"/>
          <p:nvPr/>
        </p:nvSpPr>
        <p:spPr>
          <a:xfrm>
            <a:off x="763326" y="1905506"/>
            <a:ext cx="72436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Kekec je radoživ pastirček, star med 8 in 10 let. Je dober in pogumen deček, sposoben mnogih junaških dejanj. Svojo otroško prijateljico rešuje iz rok divjih lovcev, divjih mož in žena in je pri tem kdaj tudi ujet. A z zvijačnostjo, pogumom in pomočjo zvestega psa vedno znova pobegne in celo dobi od pravljičnega bitja kako čudodelno zdravilo za svoje bližnje.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A9841E4-AEF3-4760-9F3C-66D55C9C93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414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78"/>
    </mc:Choice>
    <mc:Fallback xmlns="">
      <p:transition spd="slow" advTm="70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A3524-573E-43FE-A578-B1EAE0C4F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014" y="276235"/>
            <a:ext cx="10240903" cy="1233488"/>
          </a:xfrm>
        </p:spPr>
        <p:txBody>
          <a:bodyPr/>
          <a:lstStyle/>
          <a:p>
            <a:r>
              <a:rPr lang="sl-SI" dirty="0"/>
              <a:t>film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222F8A-DBC0-4FA0-A1EF-202EBC046710}"/>
              </a:ext>
            </a:extLst>
          </p:cNvPr>
          <p:cNvSpPr txBox="1"/>
          <p:nvPr/>
        </p:nvSpPr>
        <p:spPr>
          <a:xfrm>
            <a:off x="1304014" y="1754070"/>
            <a:ext cx="90724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/>
              <a:t>Po pripovedih o Kekcu je bil posnet prvi slovenski mladinski celovečerni film Kekec (1951). Z dvema nadaljevanjema, Srečno, Kekec (1963), ki je bil prvi barvni slovenski film, in Kekčeve ukane (1968), je Kekec postal nacionalna znamenitost.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/>
              <a:t>Film Kekec je prvi slovenski film, ki je dobil mednarodno nagrado, Zlatega leva, v kategoriji otroških filmov na Beneškem filmskem festivalu leta 1951.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/>
              <a:t>Ogledali si boste film Kekčeve ukane, ki ga imate na spodnjih dveh povezavah:</a:t>
            </a:r>
          </a:p>
          <a:p>
            <a:endParaRPr lang="sl-SI" sz="2000" dirty="0"/>
          </a:p>
          <a:p>
            <a:pPr marL="457200" indent="-457200">
              <a:buAutoNum type="arabicPeriod"/>
            </a:pPr>
            <a:r>
              <a:rPr lang="sl-SI" sz="2000" dirty="0"/>
              <a:t>del: </a:t>
            </a:r>
            <a:r>
              <a:rPr lang="sl-SI" sz="2000" dirty="0">
                <a:hlinkClick r:id="rId5"/>
              </a:rPr>
              <a:t>https://www.dailymotion.com/video/x7pierv</a:t>
            </a:r>
            <a:r>
              <a:rPr lang="sl-SI" sz="2000" dirty="0"/>
              <a:t> </a:t>
            </a:r>
          </a:p>
          <a:p>
            <a:pPr marL="457200" indent="-457200">
              <a:buAutoNum type="arabicPeriod"/>
            </a:pPr>
            <a:r>
              <a:rPr lang="sl-SI" sz="2000" dirty="0"/>
              <a:t>del: </a:t>
            </a:r>
            <a:r>
              <a:rPr lang="sl-SI" sz="2000" dirty="0">
                <a:hlinkClick r:id="rId6"/>
              </a:rPr>
              <a:t>https://www.dailymotion.com/video/x7pierw</a:t>
            </a:r>
            <a:r>
              <a:rPr lang="sl-SI" sz="2000" dirty="0"/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D03230D-D398-4166-AE56-10BDB55E65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194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60"/>
    </mc:Choice>
    <mc:Fallback xmlns="">
      <p:transition spd="slow" advTm="79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CFC9-FFEF-47F1-9692-7E178A596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Delo po ogledu filma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14436-9063-47F0-9328-585C7175D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901821"/>
            <a:ext cx="10240903" cy="3956179"/>
          </a:xfrm>
        </p:spPr>
        <p:txBody>
          <a:bodyPr/>
          <a:lstStyle/>
          <a:p>
            <a:r>
              <a:rPr lang="sl-SI" dirty="0"/>
              <a:t>Prepoznavanje dobrih in slabih ravnanj oseb v filmu</a:t>
            </a:r>
          </a:p>
          <a:p>
            <a:r>
              <a:rPr lang="sl-SI" dirty="0"/>
              <a:t>Pesem „Dobra volja je najbolja“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B612D8-50D0-46FD-92FC-865041545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55033" y="3886925"/>
            <a:ext cx="2177995" cy="217799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82DD2AB-8D31-4A10-84B4-07BD2B3D6C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1989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97"/>
    </mc:Choice>
    <mc:Fallback>
      <p:transition spd="slow" advTm="17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7F200-6373-47D8-8BE0-11F17035F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87" y="170138"/>
            <a:ext cx="10240903" cy="1233488"/>
          </a:xfrm>
        </p:spPr>
        <p:txBody>
          <a:bodyPr/>
          <a:lstStyle/>
          <a:p>
            <a:r>
              <a:rPr lang="sl-SI" dirty="0"/>
              <a:t>naloga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75A8A-B9D8-484E-B7A1-4E09E5CFF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574" y="1754155"/>
            <a:ext cx="10240903" cy="42490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/>
              <a:t>V zvezek za </a:t>
            </a:r>
            <a:r>
              <a:rPr lang="sl-SI" sz="2400" dirty="0">
                <a:solidFill>
                  <a:srgbClr val="C00000"/>
                </a:solidFill>
              </a:rPr>
              <a:t>SLOVENŠČINO</a:t>
            </a:r>
            <a:r>
              <a:rPr lang="sl-SI" sz="2400" dirty="0"/>
              <a:t> napiši naslov: </a:t>
            </a:r>
            <a:r>
              <a:rPr lang="sl-SI" sz="2400" dirty="0">
                <a:solidFill>
                  <a:srgbClr val="C00000"/>
                </a:solidFill>
              </a:rPr>
              <a:t>Kulturni dan: KEKEC.</a:t>
            </a:r>
          </a:p>
          <a:p>
            <a:pPr marL="0" indent="0">
              <a:buNone/>
            </a:pPr>
            <a:r>
              <a:rPr lang="sl-SI" sz="2400" dirty="0"/>
              <a:t>Zapiši osebe, ki so ti po ogledu filma ostale v spominu. Razmisli o njihovem ravnanju. Bi lahko rekel, da so delale dobro ali slabo? Zakaj se ti tako zdi? Odgovore zapiši v zvezek. </a:t>
            </a:r>
          </a:p>
          <a:p>
            <a:pPr marL="0" indent="0">
              <a:buNone/>
            </a:pPr>
            <a:r>
              <a:rPr lang="sl-SI" sz="2400" dirty="0"/>
              <a:t>Si kdaj s svojim ravnanjem tudi ti podoben kateri od teh oseb? Opiši eno tako izkušnjo.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0DA7A9-3906-4795-8A19-AE90336D66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1" b="6216"/>
          <a:stretch/>
        </p:blipFill>
        <p:spPr>
          <a:xfrm flipH="1">
            <a:off x="9585501" y="4355529"/>
            <a:ext cx="2390599" cy="190036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0E275BB-1503-494F-8BAF-14822F58CE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782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85"/>
    </mc:Choice>
    <mc:Fallback xmlns="">
      <p:transition spd="slow" advTm="58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7F200-6373-47D8-8BE0-11F17035F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937" y="235485"/>
            <a:ext cx="10240903" cy="609600"/>
          </a:xfrm>
        </p:spPr>
        <p:txBody>
          <a:bodyPr/>
          <a:lstStyle/>
          <a:p>
            <a:r>
              <a:rPr lang="sl-SI" dirty="0"/>
              <a:t>naloga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75A8A-B9D8-484E-B7A1-4E09E5CFF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611" y="845085"/>
            <a:ext cx="9847692" cy="60129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1800" dirty="0"/>
              <a:t>Še enkrat si oglej konec filma in natančno poslušaj besedilo pesmi. Pred teboj je zapis besedila, kjer je ponagajal škrat. Besedilo dopolni in ga v celoti prepiši v zvezek za </a:t>
            </a:r>
            <a:r>
              <a:rPr lang="sl-SI" sz="1800" dirty="0">
                <a:solidFill>
                  <a:srgbClr val="C00000"/>
                </a:solidFill>
              </a:rPr>
              <a:t>GUM</a:t>
            </a:r>
            <a:r>
              <a:rPr lang="sl-SI" sz="1800" dirty="0"/>
              <a:t>.</a:t>
            </a:r>
          </a:p>
          <a:p>
            <a:pPr marL="0" indent="0" algn="ctr">
              <a:buNone/>
            </a:pPr>
            <a:r>
              <a:rPr lang="sl-SI" sz="1200" i="1" dirty="0">
                <a:solidFill>
                  <a:srgbClr val="C00000"/>
                </a:solidFill>
              </a:rPr>
              <a:t>F. Milčinski – Ježek: KAJ MI POJE PTIČICA</a:t>
            </a:r>
          </a:p>
          <a:p>
            <a:pPr marL="0" indent="0" algn="ctr">
              <a:buNone/>
            </a:pPr>
            <a:r>
              <a:rPr lang="sl-SI" sz="1200" i="1" dirty="0"/>
              <a:t>Kaj mi poje __________,</a:t>
            </a:r>
            <a:br>
              <a:rPr lang="sl-SI" sz="1200" i="1" dirty="0"/>
            </a:br>
            <a:r>
              <a:rPr lang="sl-SI" sz="1200" i="1" dirty="0"/>
              <a:t>ptičica __________?</a:t>
            </a:r>
            <a:br>
              <a:rPr lang="sl-SI" sz="1200" i="1" dirty="0"/>
            </a:br>
            <a:r>
              <a:rPr lang="sl-SI" sz="1200" i="1" dirty="0"/>
              <a:t>Dobra __________ je najbolja!</a:t>
            </a:r>
            <a:br>
              <a:rPr lang="sl-SI" sz="1200" i="1" dirty="0"/>
            </a:br>
            <a:r>
              <a:rPr lang="sl-SI" sz="1200" i="1" dirty="0"/>
              <a:t>To si piši za uho,</a:t>
            </a:r>
            <a:br>
              <a:rPr lang="sl-SI" sz="1200" i="1" dirty="0"/>
            </a:br>
            <a:r>
              <a:rPr lang="sl-SI" sz="1200" i="1" dirty="0"/>
              <a:t>mile jere, __________,</a:t>
            </a:r>
            <a:br>
              <a:rPr lang="sl-SI" sz="1200" i="1" dirty="0"/>
            </a:br>
            <a:r>
              <a:rPr lang="sl-SI" sz="1200" i="1" dirty="0"/>
              <a:t>z nami vštric ne pojdejo.</a:t>
            </a:r>
            <a:br>
              <a:rPr lang="sl-SI" sz="1200" i="1" dirty="0"/>
            </a:br>
            <a:br>
              <a:rPr lang="sl-SI" sz="1200" i="1" dirty="0"/>
            </a:br>
            <a:r>
              <a:rPr lang="sl-SI" sz="1200" i="1" dirty="0"/>
              <a:t>Kaj odmeva mi korak,</a:t>
            </a:r>
            <a:br>
              <a:rPr lang="sl-SI" sz="1200" i="1" dirty="0"/>
            </a:br>
            <a:r>
              <a:rPr lang="sl-SI" sz="1200" i="1" dirty="0"/>
              <a:t>ko po stezi stopam?</a:t>
            </a:r>
            <a:br>
              <a:rPr lang="sl-SI" sz="1200" i="1" dirty="0"/>
            </a:br>
            <a:r>
              <a:rPr lang="sl-SI" sz="1200" i="1" dirty="0"/>
              <a:t>Dobra volja je __________.</a:t>
            </a:r>
            <a:br>
              <a:rPr lang="sl-SI" sz="1200" i="1" dirty="0"/>
            </a:br>
            <a:r>
              <a:rPr lang="sl-SI" sz="1200" i="1" dirty="0"/>
              <a:t>Bodi dan na dan vesel,</a:t>
            </a:r>
            <a:br>
              <a:rPr lang="sl-SI" sz="1200" i="1" dirty="0"/>
            </a:br>
            <a:r>
              <a:rPr lang="sl-SI" sz="1200" i="1" dirty="0"/>
              <a:t>smej se, __________, pesmi piskaj,</a:t>
            </a:r>
            <a:br>
              <a:rPr lang="sl-SI" sz="1200" i="1" dirty="0"/>
            </a:br>
            <a:r>
              <a:rPr lang="sl-SI" sz="1200" i="1" dirty="0"/>
              <a:t>pa lahko boš __________ ujel.</a:t>
            </a:r>
            <a:br>
              <a:rPr lang="sl-SI" sz="1200" i="1" dirty="0"/>
            </a:br>
            <a:br>
              <a:rPr lang="sl-SI" sz="1200" i="1" dirty="0"/>
            </a:br>
            <a:r>
              <a:rPr lang="sl-SI" sz="1200" i="1" dirty="0"/>
              <a:t>Kaj mi potok žubori,</a:t>
            </a:r>
            <a:br>
              <a:rPr lang="sl-SI" sz="1200" i="1" dirty="0"/>
            </a:br>
            <a:r>
              <a:rPr lang="sl-SI" sz="1200" i="1" dirty="0"/>
              <a:t>ko po kamnih skače?</a:t>
            </a:r>
            <a:br>
              <a:rPr lang="sl-SI" sz="1200" i="1" dirty="0"/>
            </a:br>
            <a:r>
              <a:rPr lang="sl-SI" sz="1200" i="1" dirty="0"/>
              <a:t>Dobra volja je najbolja!</a:t>
            </a:r>
            <a:br>
              <a:rPr lang="sl-SI" sz="1200" i="1" dirty="0"/>
            </a:br>
            <a:r>
              <a:rPr lang="sl-SI" sz="1200" i="1" dirty="0"/>
              <a:t>Na vsej širni zemlji tej,</a:t>
            </a:r>
            <a:br>
              <a:rPr lang="sl-SI" sz="1200" i="1" dirty="0"/>
            </a:br>
            <a:r>
              <a:rPr lang="sl-SI" sz="1200" i="1" dirty="0"/>
              <a:t>lica rdeča, smeh in sreča,</a:t>
            </a:r>
            <a:br>
              <a:rPr lang="sl-SI" sz="1200" i="1" dirty="0"/>
            </a:br>
            <a:r>
              <a:rPr lang="sl-SI" sz="1200" i="1" dirty="0"/>
              <a:t>to zaklad je, hej, juhej.</a:t>
            </a:r>
            <a:br>
              <a:rPr lang="sl-SI" sz="2400" i="1" dirty="0"/>
            </a:br>
            <a:br>
              <a:rPr lang="sl-SI" i="1" dirty="0"/>
            </a:br>
            <a:endParaRPr lang="sl-SI" dirty="0"/>
          </a:p>
          <a:p>
            <a:pPr marL="0" indent="0">
              <a:buNone/>
            </a:pPr>
            <a:endParaRPr lang="sl-SI" sz="1800" dirty="0"/>
          </a:p>
          <a:p>
            <a:pPr marL="0" indent="0">
              <a:buNone/>
            </a:pPr>
            <a:endParaRPr lang="sl-SI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ABE1A7-8177-4B09-9E12-1BFD54A2C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309" y="3615872"/>
            <a:ext cx="2572139" cy="2572139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1D98BAE-0958-4291-93E0-58D6E898F6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90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42"/>
    </mc:Choice>
    <mc:Fallback xmlns="">
      <p:transition spd="slow" advTm="27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7|42.6|25.6|15.4|29.1|14.2|40.6|13.4|2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2|2|2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2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2|26.7|36.1|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2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5|8.4|32.8|1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5|6.3|1.3|13.4"/>
</p:tagLst>
</file>

<file path=ppt/theme/theme1.xml><?xml version="1.0" encoding="utf-8"?>
<a:theme xmlns:a="http://schemas.openxmlformats.org/drawingml/2006/main" name="GradientRiseVTI">
  <a:themeElements>
    <a:clrScheme name="AnalogousFromRegularSeed_2SEEDS">
      <a:dk1>
        <a:srgbClr val="000000"/>
      </a:dk1>
      <a:lt1>
        <a:srgbClr val="FFFFFF"/>
      </a:lt1>
      <a:dk2>
        <a:srgbClr val="412F24"/>
      </a:dk2>
      <a:lt2>
        <a:srgbClr val="E8E5E2"/>
      </a:lt2>
      <a:accent1>
        <a:srgbClr val="3B75B1"/>
      </a:accent1>
      <a:accent2>
        <a:srgbClr val="49B0BB"/>
      </a:accent2>
      <a:accent3>
        <a:srgbClr val="4D56C3"/>
      </a:accent3>
      <a:accent4>
        <a:srgbClr val="B14F3B"/>
      </a:accent4>
      <a:accent5>
        <a:srgbClr val="C3924D"/>
      </a:accent5>
      <a:accent6>
        <a:srgbClr val="A8A838"/>
      </a:accent6>
      <a:hlink>
        <a:srgbClr val="AE753A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2733</TotalTime>
  <Words>606</Words>
  <Application>Microsoft Office PowerPoint</Application>
  <PresentationFormat>Widescreen</PresentationFormat>
  <Paragraphs>34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Avenir Next LT Pro</vt:lpstr>
      <vt:lpstr>GradientRiseVTI</vt:lpstr>
      <vt:lpstr>Kulturni dan</vt:lpstr>
      <vt:lpstr>Josip  vandot</vt:lpstr>
      <vt:lpstr>najbolj znana dela j. vandota</vt:lpstr>
      <vt:lpstr>kekec</vt:lpstr>
      <vt:lpstr>film</vt:lpstr>
      <vt:lpstr>Delo po ogledu filma</vt:lpstr>
      <vt:lpstr>naloga</vt:lpstr>
      <vt:lpstr>naloga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Kulturni dan</dc:title>
  <dc:creator>Maša Kranjc</dc:creator>
  <cp:lastModifiedBy>Maša Kranjc</cp:lastModifiedBy>
  <cp:revision>49</cp:revision>
  <dcterms:created xsi:type="dcterms:W3CDTF">2020-11-18T06:29:41Z</dcterms:created>
  <dcterms:modified xsi:type="dcterms:W3CDTF">2020-11-23T08:14:02Z</dcterms:modified>
</cp:coreProperties>
</file>